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6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360E6-91E3-4562-84EF-75C3C2B9D70D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E5FD1-2576-4B88-A17B-628E5697C81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2013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E5FD1-2576-4B88-A17B-628E5697C815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6" name="Marcador de Posição d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Marcador de Posição do Número do Diapositivo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7" name="Marcador de Posição de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9" name="Marcador de Posição d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5" name="Marcador de Posição do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8" name="Marcador de Posição de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24" name="Marcador de Posição do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29" name="Marcador de Posição do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arcador de Posição do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CA0822-C6A0-46F1-A25D-1CB8DF073745}" type="datetimeFigureOut">
              <a:rPr lang="pt-BR" smtClean="0"/>
              <a:pPr/>
              <a:t>27/06/2013</a:t>
            </a:fld>
            <a:endParaRPr lang="pt-BR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D37CD07-6035-489D-B4D8-1F3E0EC1BE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Marcador de Posição do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troalves.br/index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http://www.castroalves.br/imgs/castro.gif" TargetMode="Externa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</a:t>
            </a:r>
            <a:r>
              <a:rPr lang="pt-BR" b="1" dirty="0" smtClean="0"/>
              <a:t>Faculdade Castro Alves</a:t>
            </a:r>
            <a:endParaRPr lang="pt-BR" b="1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2200" b="1" dirty="0" smtClean="0"/>
              <a:t>Prof.: Angelina Athayde</a:t>
            </a:r>
          </a:p>
          <a:p>
            <a:endParaRPr lang="pt-BR" sz="2200" b="1" dirty="0" smtClean="0"/>
          </a:p>
          <a:p>
            <a:pPr>
              <a:buNone/>
            </a:pPr>
            <a:r>
              <a:rPr lang="pt-BR" sz="2200" b="1" dirty="0" smtClean="0"/>
              <a:t>Equipe:</a:t>
            </a:r>
          </a:p>
          <a:p>
            <a:pPr>
              <a:buNone/>
            </a:pPr>
            <a:endParaRPr lang="pt-BR" sz="2200" dirty="0" smtClean="0"/>
          </a:p>
          <a:p>
            <a:pPr>
              <a:buNone/>
            </a:pPr>
            <a:r>
              <a:rPr lang="pt-BR" sz="2200" dirty="0" smtClean="0"/>
              <a:t>   Ana Claudia Paixão</a:t>
            </a:r>
          </a:p>
          <a:p>
            <a:pPr>
              <a:buNone/>
            </a:pPr>
            <a:r>
              <a:rPr lang="pt-BR" sz="2200" dirty="0" smtClean="0"/>
              <a:t>   Andrea Costa </a:t>
            </a:r>
          </a:p>
          <a:p>
            <a:pPr>
              <a:buNone/>
            </a:pPr>
            <a:r>
              <a:rPr lang="pt-BR" sz="2200" dirty="0" smtClean="0"/>
              <a:t>   Cléia Marques</a:t>
            </a:r>
          </a:p>
          <a:p>
            <a:pPr>
              <a:buNone/>
            </a:pPr>
            <a:r>
              <a:rPr lang="pt-BR" sz="2200" dirty="0" smtClean="0"/>
              <a:t>   Itaciana Walleys</a:t>
            </a:r>
          </a:p>
          <a:p>
            <a:pPr>
              <a:buNone/>
            </a:pPr>
            <a:r>
              <a:rPr lang="pt-BR" sz="2200" dirty="0" smtClean="0"/>
              <a:t>   Lucimeire Barbosa</a:t>
            </a:r>
          </a:p>
          <a:p>
            <a:pPr>
              <a:buNone/>
            </a:pPr>
            <a:r>
              <a:rPr lang="pt-BR" sz="2200" dirty="0" smtClean="0"/>
              <a:t>   Priscila Bessa </a:t>
            </a:r>
          </a:p>
          <a:p>
            <a:pPr>
              <a:buNone/>
            </a:pPr>
            <a:r>
              <a:rPr lang="pt-BR" sz="2200" dirty="0" smtClean="0"/>
              <a:t>   Ramon </a:t>
            </a:r>
            <a:r>
              <a:rPr lang="pt-BR" sz="2200" dirty="0" smtClean="0"/>
              <a:t>Oliveira</a:t>
            </a:r>
          </a:p>
          <a:p>
            <a:pPr>
              <a:buNone/>
            </a:pPr>
            <a:endParaRPr lang="pt-BR" sz="2200" dirty="0" smtClean="0"/>
          </a:p>
          <a:p>
            <a:pPr>
              <a:buNone/>
            </a:pPr>
            <a:r>
              <a:rPr lang="pt-BR" sz="2200" dirty="0" smtClean="0"/>
              <a:t>Adpatado por:</a:t>
            </a:r>
          </a:p>
          <a:p>
            <a:pPr>
              <a:buNone/>
            </a:pPr>
            <a:r>
              <a:rPr lang="pt-BR" sz="2200" dirty="0" smtClean="0"/>
              <a:t> Carmo Costa</a:t>
            </a:r>
            <a:endParaRPr lang="pt-BR" sz="2200" dirty="0" smtClean="0"/>
          </a:p>
          <a:p>
            <a:endParaRPr lang="pt-BR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b="1" dirty="0" smtClean="0"/>
              <a:t>1° Semestre - Noturno</a:t>
            </a:r>
            <a:endParaRPr lang="pt-BR" b="1" dirty="0"/>
          </a:p>
        </p:txBody>
      </p:sp>
      <p:pic>
        <p:nvPicPr>
          <p:cNvPr id="7" name="Picture 4" descr="Home">
            <a:hlinkClick r:id="rId3"/>
          </p:cNvPr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>
          <a:xfrm>
            <a:off x="468313" y="333374"/>
            <a:ext cx="1583407" cy="1123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1772816"/>
            <a:ext cx="2701925" cy="3600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E para acabar com essa festinha, a </a:t>
            </a:r>
            <a:r>
              <a:rPr lang="pt-BR" sz="2000" b="1" dirty="0"/>
              <a:t>raiva</a:t>
            </a:r>
            <a:r>
              <a:rPr lang="pt-BR" sz="2000" dirty="0"/>
              <a:t> </a:t>
            </a:r>
            <a:r>
              <a:rPr lang="pt-BR" sz="2000" dirty="0" smtClean="0"/>
              <a:t> utiliza </a:t>
            </a:r>
            <a:r>
              <a:rPr lang="pt-BR" sz="2000" dirty="0"/>
              <a:t>um choro mentiroso para comover os sentimentos, sendo assim ele consegue </a:t>
            </a:r>
            <a:r>
              <a:rPr lang="pt-BR" sz="2000" dirty="0" smtClean="0"/>
              <a:t>comovê-los </a:t>
            </a:r>
            <a:r>
              <a:rPr lang="pt-BR" sz="2000" dirty="0"/>
              <a:t>e participa da brincadeira, porém a </a:t>
            </a:r>
            <a:r>
              <a:rPr lang="pt-BR" sz="2000" b="1" dirty="0"/>
              <a:t>alegria,</a:t>
            </a:r>
            <a:r>
              <a:rPr lang="pt-BR" sz="2000" dirty="0"/>
              <a:t> extremamente saltitante, sem querer pisa no pé da </a:t>
            </a:r>
            <a:r>
              <a:rPr lang="pt-BR" sz="2000" b="1" dirty="0"/>
              <a:t>raiva,</a:t>
            </a:r>
            <a:r>
              <a:rPr lang="pt-BR" sz="2000" dirty="0"/>
              <a:t> que grita: - Aí meu pé, você </a:t>
            </a:r>
            <a:r>
              <a:rPr lang="pt-BR" sz="2000" dirty="0" smtClean="0"/>
              <a:t>está </a:t>
            </a:r>
            <a:r>
              <a:rPr lang="pt-BR" sz="2000" dirty="0"/>
              <a:t>cega? E empurra a alegria.</a:t>
            </a:r>
          </a:p>
          <a:p>
            <a:endParaRPr lang="pt-BR" dirty="0"/>
          </a:p>
        </p:txBody>
      </p:sp>
      <p:pic>
        <p:nvPicPr>
          <p:cNvPr id="6" name="Imagem 5" descr="www_MessenTools_com-Varios-big-185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63888" y="3573016"/>
            <a:ext cx="1584176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Sendo assim, a máscara da </a:t>
            </a:r>
            <a:r>
              <a:rPr lang="pt-BR" sz="2000" b="1" dirty="0"/>
              <a:t>raiva</a:t>
            </a:r>
            <a:r>
              <a:rPr lang="pt-BR" sz="2000" dirty="0"/>
              <a:t> cai e todos os sentimentos descobrem a sua farsa. Então </a:t>
            </a:r>
            <a:r>
              <a:rPr lang="pt-BR" sz="2000" dirty="0"/>
              <a:t>aproxima </a:t>
            </a:r>
            <a:r>
              <a:rPr lang="pt-BR" sz="2000" dirty="0" smtClean="0"/>
              <a:t>- se </a:t>
            </a:r>
            <a:r>
              <a:rPr lang="pt-BR" sz="2000" dirty="0"/>
              <a:t>daquela </a:t>
            </a:r>
            <a:r>
              <a:rPr lang="pt-BR" sz="2000" dirty="0" smtClean="0"/>
              <a:t>confusão </a:t>
            </a:r>
            <a:r>
              <a:rPr lang="pt-BR" sz="2000" dirty="0"/>
              <a:t>o condutor da ordem e organização </a:t>
            </a:r>
            <a:r>
              <a:rPr lang="pt-BR" sz="2000" b="1" dirty="0"/>
              <a:t>Senhor Cérebro</a:t>
            </a:r>
            <a:r>
              <a:rPr lang="pt-BR" sz="2000" dirty="0"/>
              <a:t>, adverte a </a:t>
            </a:r>
            <a:r>
              <a:rPr lang="pt-BR" sz="2000" b="1" dirty="0"/>
              <a:t>raiva</a:t>
            </a:r>
            <a:r>
              <a:rPr lang="pt-BR" sz="2000" dirty="0"/>
              <a:t> e automaticamente ela sente-se culpada e envergonhada pelos seus atos.  E assim </a:t>
            </a:r>
            <a:r>
              <a:rPr lang="pt-BR" sz="2000" b="1" dirty="0"/>
              <a:t>as emoções</a:t>
            </a:r>
            <a:r>
              <a:rPr lang="pt-BR" sz="2000" dirty="0"/>
              <a:t> vão à procura de novas descobertas enfrentando novos obstáculos e </a:t>
            </a:r>
            <a:r>
              <a:rPr lang="pt-BR" sz="2000" dirty="0" smtClean="0"/>
              <a:t>desafios no decorrer da vida.</a:t>
            </a:r>
            <a:endParaRPr lang="pt-BR" sz="2000" dirty="0"/>
          </a:p>
          <a:p>
            <a:endParaRPr lang="pt-BR" dirty="0"/>
          </a:p>
        </p:txBody>
      </p:sp>
      <p:pic>
        <p:nvPicPr>
          <p:cNvPr id="4" name="Imagem 3" descr="cbb704430018bf837ad105d2777c4a6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43808" y="3771038"/>
            <a:ext cx="3096344" cy="23222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b="1" dirty="0">
                <a:ea typeface="Calibri"/>
                <a:cs typeface="Calibri"/>
              </a:rPr>
              <a:t>Era uma vez...</a:t>
            </a:r>
            <a:endParaRPr lang="pt-BR" sz="2000" dirty="0">
              <a:ea typeface="Calibri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dirty="0">
                <a:ea typeface="Calibri"/>
                <a:cs typeface="Calibri"/>
              </a:rPr>
              <a:t>Uma ilha chamada </a:t>
            </a:r>
            <a:r>
              <a:rPr lang="pt-BR" sz="2000" b="1" dirty="0">
                <a:ea typeface="Calibri"/>
                <a:cs typeface="Calibri"/>
              </a:rPr>
              <a:t>límbico </a:t>
            </a:r>
            <a:r>
              <a:rPr lang="pt-BR" sz="2000" dirty="0">
                <a:ea typeface="Calibri"/>
                <a:cs typeface="Calibri"/>
              </a:rPr>
              <a:t>onde viviam as famílias das </a:t>
            </a:r>
            <a:r>
              <a:rPr lang="pt-BR" sz="2000" b="1" dirty="0">
                <a:ea typeface="Calibri"/>
                <a:cs typeface="Calibri"/>
              </a:rPr>
              <a:t>emoções apreendidas e inatas,</a:t>
            </a:r>
            <a:r>
              <a:rPr lang="pt-BR" sz="2000" dirty="0">
                <a:ea typeface="Calibri"/>
                <a:cs typeface="Calibri"/>
              </a:rPr>
              <a:t> mas apesar dessas diferenças de sentimentos o mentor da ilha </a:t>
            </a:r>
            <a:r>
              <a:rPr lang="pt-BR" sz="2000" b="1" dirty="0">
                <a:ea typeface="Calibri"/>
                <a:cs typeface="Calibri"/>
              </a:rPr>
              <a:t>Sr. Cérebro</a:t>
            </a:r>
            <a:r>
              <a:rPr lang="pt-BR" sz="2000" dirty="0">
                <a:ea typeface="Calibri"/>
                <a:cs typeface="Calibri"/>
              </a:rPr>
              <a:t> condutor de todas as emoções controlava todo este imenso hemisfério de descobertas e sensações. </a:t>
            </a:r>
            <a:endParaRPr lang="pt-BR" sz="2000" dirty="0" smtClean="0">
              <a:ea typeface="Calibri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t-BR" sz="2800" dirty="0" smtClean="0"/>
              <a:t>              </a:t>
            </a:r>
            <a:r>
              <a:rPr lang="pt-BR" sz="2400" b="1" dirty="0" smtClean="0"/>
              <a:t>Emoções </a:t>
            </a:r>
            <a:r>
              <a:rPr lang="pt-BR" sz="2800" b="1" dirty="0" smtClean="0"/>
              <a:t>     </a:t>
            </a:r>
            <a:r>
              <a:rPr lang="pt-BR" sz="2800" dirty="0" smtClean="0"/>
              <a:t>                          </a:t>
            </a:r>
            <a:r>
              <a:rPr lang="pt-BR" sz="2400" b="1" dirty="0" smtClean="0"/>
              <a:t>Sr. Cérebro</a:t>
            </a:r>
            <a:endParaRPr lang="pt-BR" sz="1600" b="1" dirty="0">
              <a:ea typeface="Calibri"/>
              <a:cs typeface="Calibri"/>
            </a:endParaRPr>
          </a:p>
        </p:txBody>
      </p:sp>
      <p:pic>
        <p:nvPicPr>
          <p:cNvPr id="10" name="Imagem 9" descr="emoticons 2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616" y="4365104"/>
            <a:ext cx="2601227" cy="1944216"/>
          </a:xfrm>
          <a:prstGeom prst="rect">
            <a:avLst/>
          </a:prstGeom>
        </p:spPr>
      </p:pic>
      <p:pic>
        <p:nvPicPr>
          <p:cNvPr id="11" name="Imagem 10" descr="7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20072" y="4365104"/>
            <a:ext cx="1800200" cy="17309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dirty="0">
                <a:ea typeface="Calibri"/>
                <a:cs typeface="Calibri"/>
              </a:rPr>
              <a:t>Um dia estava brincando de roda: </a:t>
            </a:r>
            <a:r>
              <a:rPr lang="pt-BR" sz="2000" b="1" dirty="0">
                <a:ea typeface="Calibri"/>
                <a:cs typeface="Calibri"/>
              </a:rPr>
              <a:t>o afeto, o medo, a alegria e o sexo.</a:t>
            </a:r>
            <a:endParaRPr lang="pt-BR" sz="2000" dirty="0">
              <a:ea typeface="Calibri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dirty="0">
                <a:ea typeface="Calibri"/>
                <a:cs typeface="Calibri"/>
              </a:rPr>
              <a:t>Então chegou a </a:t>
            </a:r>
            <a:r>
              <a:rPr lang="pt-BR" sz="2000" b="1" dirty="0">
                <a:ea typeface="Calibri"/>
                <a:cs typeface="Calibri"/>
              </a:rPr>
              <a:t>raiva</a:t>
            </a:r>
            <a:r>
              <a:rPr lang="pt-BR" sz="2000" dirty="0">
                <a:ea typeface="Calibri"/>
                <a:cs typeface="Calibri"/>
              </a:rPr>
              <a:t> e disse: - Eu também quero brincar! Com sua voz áspera e arrogante.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dirty="0">
                <a:ea typeface="Calibri"/>
                <a:cs typeface="Calibri"/>
              </a:rPr>
              <a:t>Então a </a:t>
            </a:r>
            <a:r>
              <a:rPr lang="pt-BR" sz="2000" b="1" dirty="0">
                <a:ea typeface="Calibri"/>
                <a:cs typeface="Calibri"/>
              </a:rPr>
              <a:t>alegria </a:t>
            </a:r>
            <a:r>
              <a:rPr lang="pt-BR" sz="2000" dirty="0">
                <a:ea typeface="Calibri"/>
                <a:cs typeface="Calibri"/>
              </a:rPr>
              <a:t>com sua voz doce e alegre diz: - Não, você esta assustando o coleguinha medo</a:t>
            </a:r>
            <a:r>
              <a:rPr lang="pt-BR" sz="2000" dirty="0" smtClean="0">
                <a:ea typeface="Calibri"/>
                <a:cs typeface="Calibri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endParaRPr lang="pt-BR" dirty="0">
              <a:ea typeface="Calibri"/>
              <a:cs typeface="Calibri"/>
            </a:endParaRPr>
          </a:p>
          <a:p>
            <a:endParaRPr lang="pt-BR" dirty="0"/>
          </a:p>
        </p:txBody>
      </p:sp>
      <p:pic>
        <p:nvPicPr>
          <p:cNvPr id="5" name="Imagem 4" descr="2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5856" y="4005064"/>
            <a:ext cx="2232248" cy="200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2000" dirty="0">
                <a:ea typeface="Calibri"/>
                <a:cs typeface="Calibri"/>
              </a:rPr>
              <a:t>Então a </a:t>
            </a:r>
            <a:r>
              <a:rPr lang="pt-BR" sz="2000" b="1" dirty="0">
                <a:ea typeface="Calibri"/>
                <a:cs typeface="Calibri"/>
              </a:rPr>
              <a:t>raiva </a:t>
            </a:r>
            <a:r>
              <a:rPr lang="pt-BR" sz="2000" dirty="0">
                <a:ea typeface="Calibri"/>
                <a:cs typeface="Calibri"/>
              </a:rPr>
              <a:t>ficou muito irritada, saiu chutando tudo que via pela frente, resmungando, então diz: - Eles vão ver! Vou me vingar</a:t>
            </a:r>
            <a:r>
              <a:rPr lang="pt-BR" sz="2000" dirty="0" smtClean="0">
                <a:ea typeface="Calibri"/>
                <a:cs typeface="Calibri"/>
              </a:rPr>
              <a:t>!!!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600" dirty="0">
              <a:ea typeface="Calibri"/>
              <a:cs typeface="Calibri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pt-BR" sz="1600" dirty="0">
              <a:ea typeface="Calibri"/>
              <a:cs typeface="Calibri"/>
            </a:endParaRPr>
          </a:p>
          <a:p>
            <a:endParaRPr lang="pt-BR" dirty="0"/>
          </a:p>
        </p:txBody>
      </p:sp>
      <p:pic>
        <p:nvPicPr>
          <p:cNvPr id="4" name="Imagem 3" descr="www_MessenTools_com-Varios-big-175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5856" y="3284984"/>
            <a:ext cx="2232248" cy="202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000" dirty="0"/>
              <a:t>Mas adiante, estava </a:t>
            </a:r>
            <a:r>
              <a:rPr lang="pt-BR" sz="2000" dirty="0" smtClean="0"/>
              <a:t>a </a:t>
            </a:r>
            <a:r>
              <a:rPr lang="pt-BR" sz="2000" b="1" dirty="0"/>
              <a:t>tristeza</a:t>
            </a:r>
            <a:r>
              <a:rPr lang="pt-BR" sz="2000" dirty="0"/>
              <a:t> </a:t>
            </a:r>
            <a:r>
              <a:rPr lang="pt-BR" sz="2000" dirty="0" smtClean="0"/>
              <a:t>sentido-se </a:t>
            </a:r>
            <a:r>
              <a:rPr lang="pt-BR" sz="2000" dirty="0"/>
              <a:t>rejeitada</a:t>
            </a:r>
            <a:r>
              <a:rPr lang="pt-BR" sz="2000" dirty="0"/>
              <a:t>, então perguntou a </a:t>
            </a:r>
            <a:r>
              <a:rPr lang="pt-BR" sz="2000" b="1" dirty="0"/>
              <a:t>raiva: - </a:t>
            </a:r>
            <a:r>
              <a:rPr lang="pt-BR" sz="2000" dirty="0"/>
              <a:t>O que aconteceu com você tristeza, porque você está aí sozinha?</a:t>
            </a:r>
          </a:p>
          <a:p>
            <a:r>
              <a:rPr lang="pt-BR" sz="2000" dirty="0"/>
              <a:t>A </a:t>
            </a:r>
            <a:r>
              <a:rPr lang="pt-BR" sz="2000" b="1" dirty="0"/>
              <a:t>tristeza </a:t>
            </a:r>
            <a:r>
              <a:rPr lang="pt-BR" sz="2000" dirty="0"/>
              <a:t>então respondeu: - Sei lá, </a:t>
            </a:r>
            <a:r>
              <a:rPr lang="pt-BR" sz="2000" dirty="0" smtClean="0"/>
              <a:t>estou </a:t>
            </a:r>
            <a:r>
              <a:rPr lang="pt-BR" sz="2000" dirty="0"/>
              <a:t>tão deprimida!</a:t>
            </a:r>
          </a:p>
          <a:p>
            <a:endParaRPr lang="pt-BR" sz="3600" dirty="0" smtClean="0"/>
          </a:p>
          <a:p>
            <a:endParaRPr lang="pt-BR" sz="3600" dirty="0"/>
          </a:p>
          <a:p>
            <a:endParaRPr lang="pt-BR" sz="3600" dirty="0" smtClean="0"/>
          </a:p>
          <a:p>
            <a:endParaRPr lang="pt-BR" sz="3600" dirty="0" smtClean="0"/>
          </a:p>
          <a:p>
            <a:r>
              <a:rPr lang="pt-BR" sz="2000" dirty="0"/>
              <a:t>A </a:t>
            </a:r>
            <a:r>
              <a:rPr lang="pt-BR" sz="2000" b="1" dirty="0"/>
              <a:t>raiva</a:t>
            </a:r>
            <a:r>
              <a:rPr lang="pt-BR" sz="2000" dirty="0"/>
              <a:t> então tem uma </a:t>
            </a:r>
            <a:r>
              <a:rPr lang="pt-BR" sz="2000" dirty="0" smtClean="0"/>
              <a:t>ideia </a:t>
            </a:r>
            <a:r>
              <a:rPr lang="pt-BR" sz="2000" dirty="0"/>
              <a:t>e convida a tristeza para se aliar a ela, mas a tristeza queria </a:t>
            </a:r>
            <a:r>
              <a:rPr lang="pt-BR" sz="2000" dirty="0"/>
              <a:t> isolar </a:t>
            </a:r>
            <a:r>
              <a:rPr lang="pt-BR" sz="2000" dirty="0" smtClean="0"/>
              <a:t>-se e não </a:t>
            </a:r>
            <a:r>
              <a:rPr lang="pt-BR" sz="2000" dirty="0" smtClean="0"/>
              <a:t>aceitou o </a:t>
            </a:r>
            <a:r>
              <a:rPr lang="pt-BR" sz="2000" dirty="0"/>
              <a:t>convite, então ela segue </a:t>
            </a:r>
            <a:r>
              <a:rPr lang="pt-BR" sz="2000" dirty="0" smtClean="0"/>
              <a:t>o seu </a:t>
            </a:r>
            <a:r>
              <a:rPr lang="pt-BR" sz="2000" dirty="0"/>
              <a:t>plano vingativo.</a:t>
            </a:r>
          </a:p>
          <a:p>
            <a:endParaRPr lang="pt-BR" dirty="0"/>
          </a:p>
        </p:txBody>
      </p:sp>
      <p:pic>
        <p:nvPicPr>
          <p:cNvPr id="4" name="Imagem 3" descr="www_MessenTools_com-Varios-big-189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19872" y="3068960"/>
            <a:ext cx="1584176" cy="12871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Enquanto isso, </a:t>
            </a:r>
            <a:r>
              <a:rPr lang="pt-BR" sz="2000" b="1" dirty="0"/>
              <a:t>as emoções</a:t>
            </a:r>
            <a:r>
              <a:rPr lang="pt-BR" sz="2000" dirty="0"/>
              <a:t> </a:t>
            </a:r>
            <a:r>
              <a:rPr lang="pt-BR" sz="2000" dirty="0" smtClean="0"/>
              <a:t> continuavam </a:t>
            </a:r>
            <a:r>
              <a:rPr lang="pt-BR" sz="2000" dirty="0"/>
              <a:t>a brincar em harmonia...</a:t>
            </a:r>
          </a:p>
          <a:p>
            <a:r>
              <a:rPr lang="pt-BR" sz="2000" dirty="0"/>
              <a:t>O </a:t>
            </a:r>
            <a:r>
              <a:rPr lang="pt-BR" sz="2000" b="1" dirty="0"/>
              <a:t>afeto</a:t>
            </a:r>
            <a:r>
              <a:rPr lang="pt-BR" sz="2000" dirty="0"/>
              <a:t> </a:t>
            </a:r>
            <a:r>
              <a:rPr lang="pt-BR" sz="2000" dirty="0" smtClean="0"/>
              <a:t> não </a:t>
            </a:r>
            <a:r>
              <a:rPr lang="pt-BR" sz="2000" dirty="0"/>
              <a:t>largava as mãos dos amiguinhos, pois sentia vontade de aproximar-se cada vez mais deles.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  <p:pic>
        <p:nvPicPr>
          <p:cNvPr id="4" name="Imagem 3" descr="canstock1205479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99792" y="3212976"/>
            <a:ext cx="3240360" cy="22898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z="2000" dirty="0"/>
              <a:t>O </a:t>
            </a:r>
            <a:r>
              <a:rPr lang="pt-BR" sz="2000" b="1" dirty="0"/>
              <a:t>medo</a:t>
            </a:r>
            <a:r>
              <a:rPr lang="pt-BR" sz="2000" dirty="0"/>
              <a:t> </a:t>
            </a:r>
            <a:r>
              <a:rPr lang="pt-BR" sz="2000" dirty="0" smtClean="0"/>
              <a:t> ao </a:t>
            </a:r>
            <a:r>
              <a:rPr lang="pt-BR" sz="2000" dirty="0"/>
              <a:t>pensar em largar as mãos dos amiguinhos, tinha pânico de cair.</a:t>
            </a:r>
          </a:p>
          <a:p>
            <a:pPr>
              <a:buNone/>
            </a:pPr>
            <a:r>
              <a:rPr lang="pt-BR" sz="1600" dirty="0"/>
              <a:t>		</a:t>
            </a:r>
            <a:r>
              <a:rPr lang="pt-PT" sz="1600" dirty="0"/>
              <a:t> </a:t>
            </a:r>
            <a:endParaRPr lang="pt-BR" sz="1600" dirty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www_MessenTools_com-Varios-big-225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91880" y="2780928"/>
            <a:ext cx="2108052" cy="21080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z="2000" dirty="0"/>
              <a:t>A </a:t>
            </a:r>
            <a:r>
              <a:rPr lang="pt-BR" sz="2000" b="1" dirty="0"/>
              <a:t>alegria</a:t>
            </a:r>
            <a:r>
              <a:rPr lang="pt-BR" sz="2000" dirty="0"/>
              <a:t> estava tão feliz que pulava de tanta euforia.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Imagem 3" descr="www_MessenTools_com-Varios-big-165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75856" y="2996952"/>
            <a:ext cx="2316454" cy="20848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z="2000" dirty="0"/>
              <a:t>E o </a:t>
            </a:r>
            <a:r>
              <a:rPr lang="pt-BR" sz="2000" b="1" dirty="0"/>
              <a:t>sexo</a:t>
            </a:r>
            <a:r>
              <a:rPr lang="pt-BR" sz="2000" dirty="0"/>
              <a:t> </a:t>
            </a:r>
            <a:r>
              <a:rPr lang="pt-BR" sz="2000" dirty="0" smtClean="0"/>
              <a:t> só </a:t>
            </a:r>
            <a:r>
              <a:rPr lang="pt-BR" sz="2000" dirty="0"/>
              <a:t>pensava em parar a brincadeira para namorar</a:t>
            </a:r>
            <a:r>
              <a:rPr lang="pt-BR" sz="3600" dirty="0"/>
              <a:t>.</a:t>
            </a:r>
          </a:p>
          <a:p>
            <a:endParaRPr lang="pt-BR" dirty="0"/>
          </a:p>
        </p:txBody>
      </p:sp>
      <p:pic>
        <p:nvPicPr>
          <p:cNvPr id="4" name="Imagem 3" descr="www_MessenTools_com-Varios-big-170.gif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19872" y="2924944"/>
            <a:ext cx="2090349" cy="22333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103</TotalTime>
  <Words>467</Words>
  <Application>Microsoft Office PowerPoint</Application>
  <PresentationFormat>Apresentação no Ecrã (4:3)</PresentationFormat>
  <Paragraphs>61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2" baseType="lpstr">
      <vt:lpstr>Viagem</vt:lpstr>
      <vt:lpstr>     Faculdade Castro Alves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Infosol</dc:creator>
  <cp:lastModifiedBy>Carmo Costa</cp:lastModifiedBy>
  <cp:revision>24</cp:revision>
  <dcterms:created xsi:type="dcterms:W3CDTF">2011-05-30T15:03:01Z</dcterms:created>
  <dcterms:modified xsi:type="dcterms:W3CDTF">2013-06-27T17:29:51Z</dcterms:modified>
</cp:coreProperties>
</file>